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5" r:id="rId1"/>
  </p:sldMasterIdLst>
  <p:sldIdLst>
    <p:sldId id="262" r:id="rId2"/>
    <p:sldId id="263" r:id="rId3"/>
    <p:sldId id="758" r:id="rId4"/>
    <p:sldId id="798" r:id="rId5"/>
    <p:sldId id="799" r:id="rId6"/>
    <p:sldId id="800" r:id="rId7"/>
    <p:sldId id="801" r:id="rId8"/>
    <p:sldId id="802" r:id="rId9"/>
    <p:sldId id="803" r:id="rId10"/>
    <p:sldId id="804" r:id="rId11"/>
    <p:sldId id="805" r:id="rId12"/>
    <p:sldId id="806" r:id="rId13"/>
    <p:sldId id="807" r:id="rId14"/>
    <p:sldId id="808" r:id="rId15"/>
    <p:sldId id="809" r:id="rId16"/>
    <p:sldId id="810" r:id="rId17"/>
    <p:sldId id="811" r:id="rId18"/>
    <p:sldId id="812" r:id="rId19"/>
    <p:sldId id="813" r:id="rId20"/>
    <p:sldId id="814" r:id="rId21"/>
    <p:sldId id="815" r:id="rId22"/>
    <p:sldId id="816" r:id="rId23"/>
    <p:sldId id="817" r:id="rId24"/>
    <p:sldId id="818" r:id="rId25"/>
    <p:sldId id="819" r:id="rId26"/>
    <p:sldId id="820" r:id="rId27"/>
    <p:sldId id="821" r:id="rId28"/>
    <p:sldId id="822" r:id="rId29"/>
    <p:sldId id="823" r:id="rId30"/>
    <p:sldId id="824" r:id="rId31"/>
    <p:sldId id="825" r:id="rId32"/>
    <p:sldId id="826" r:id="rId33"/>
    <p:sldId id="827" r:id="rId34"/>
    <p:sldId id="828" r:id="rId35"/>
    <p:sldId id="829" r:id="rId36"/>
    <p:sldId id="830" r:id="rId37"/>
    <p:sldId id="831" r:id="rId38"/>
    <p:sldId id="832" r:id="rId39"/>
    <p:sldId id="833" r:id="rId40"/>
    <p:sldId id="834" r:id="rId41"/>
    <p:sldId id="545" r:id="rId42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00"/>
    <a:srgbClr val="FF0000"/>
    <a:srgbClr val="006600"/>
    <a:srgbClr val="00FF00"/>
    <a:srgbClr val="32DA66"/>
    <a:srgbClr val="FF9900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淺色樣式 3 - 輔色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40" autoAdjust="0"/>
    <p:restoredTop sz="94683" autoAdjust="0"/>
  </p:normalViewPr>
  <p:slideViewPr>
    <p:cSldViewPr>
      <p:cViewPr>
        <p:scale>
          <a:sx n="66" d="100"/>
          <a:sy n="66" d="100"/>
        </p:scale>
        <p:origin x="-1740" y="-5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12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標題投影片"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39" descr="영문간지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5143500"/>
            <a:ext cx="2786063" cy="150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C:\Documents and Settings\Axel\桌面\圖片7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11550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C:\Documents and Settings\Axel\桌面\圖片8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2938"/>
            <a:ext cx="906938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01659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79"/>
          <p:cNvSpPr txBox="1">
            <a:spLocks/>
          </p:cNvSpPr>
          <p:nvPr/>
        </p:nvSpPr>
        <p:spPr bwMode="auto">
          <a:xfrm>
            <a:off x="7010400" y="65563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r" eaLnBrk="1" latinLnBrk="1" hangingPunct="1"/>
            <a:fld id="{E237FB7E-1D35-4D63-AE5B-CE7A607808C7}" type="slidenum">
              <a:rPr kumimoji="0" lang="en-US" altLang="ko-KR" sz="1200" b="1">
                <a:ea typeface="標楷體" pitchFamily="65" charset="-120"/>
                <a:cs typeface="Arial" charset="0"/>
              </a:rPr>
              <a:pPr algn="r" eaLnBrk="1" latinLnBrk="1" hangingPunct="1"/>
              <a:t>‹#›</a:t>
            </a:fld>
            <a:endParaRPr kumimoji="0" lang="en-US" altLang="ko-KR" sz="1200" b="1">
              <a:ea typeface="標楷體" pitchFamily="65" charset="-120"/>
              <a:cs typeface="Arial" charset="0"/>
            </a:endParaRPr>
          </a:p>
        </p:txBody>
      </p:sp>
      <p:pic>
        <p:nvPicPr>
          <p:cNvPr id="5" name="Picture 10" descr="영문간지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00" y="-228600"/>
            <a:ext cx="1622425" cy="127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9" descr="좁은 수평선"/>
          <p:cNvSpPr>
            <a:spLocks noChangeArrowheads="1"/>
          </p:cNvSpPr>
          <p:nvPr userDrawn="1"/>
        </p:nvSpPr>
        <p:spPr bwMode="auto">
          <a:xfrm>
            <a:off x="11113" y="752475"/>
            <a:ext cx="9144000" cy="431800"/>
          </a:xfrm>
          <a:prstGeom prst="rect">
            <a:avLst/>
          </a:prstGeom>
          <a:pattFill prst="narHorz">
            <a:fgClr>
              <a:schemeClr val="bg2">
                <a:alpha val="20000"/>
              </a:schemeClr>
            </a:fgClr>
            <a:bgClr>
              <a:srgbClr val="FFFFFF">
                <a:alpha val="20000"/>
              </a:srgbClr>
            </a:bgClr>
          </a:patt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7" name="Picture 9" descr="C:\Documents and Settings\Axel\桌面\圖片9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9688"/>
            <a:ext cx="9155113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圖片 11" descr="NEW封面商標黑色01 [轉換].tif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" y="65088"/>
            <a:ext cx="4699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C:\Users\axel\Desktop\Drmaster\pic\WebIcons1_by_KenSaunders\PNG_128x128\Back.png">
            <a:hlinkClick r:id="" action="ppaction://hlinkshowjump?jump=previousslide" tooltip="前一頁"/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7713" y="603250"/>
            <a:ext cx="287337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4" descr="C:\Users\axel\Desktop\Drmaster\pic\WebIcons1_by_KenSaunders\PNG_128x128\Forward.png">
            <a:hlinkClick r:id="" action="ppaction://hlinkshowjump?jump=nextslide" tooltip="下一頁"/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3463" y="603250"/>
            <a:ext cx="287337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9" descr="C:\Users\axel\Desktop\Drmaster\pic\WebIcons1_by_KenSaunders\PNG_128x128\Home.png">
            <a:hlinkClick r:id="rId7" action="ppaction://hlinksldjump" tooltip="回大綱"/>
          </p:cNvPr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1963" y="603250"/>
            <a:ext cx="287337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0" descr="C:\Users\axel\Desktop\Drmaster\pic\WebIcons1_by_KenSaunders\PNG_128x128\Info.png">
            <a:hlinkClick r:id="" action="ppaction://hlinkshowjump?jump=endshow"/>
          </p:cNvPr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6213" y="603250"/>
            <a:ext cx="287337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85720" y="1142984"/>
            <a:ext cx="8643998" cy="5429288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10"/>
              </a:buBlip>
              <a:defRPr sz="360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</a:defRPr>
            </a:lvl1pPr>
            <a:lvl2pPr>
              <a:buFontTx/>
              <a:buBlip>
                <a:blip r:embed="rId11"/>
              </a:buBlip>
              <a:defRPr>
                <a:solidFill>
                  <a:srgbClr val="339933"/>
                </a:solidFill>
                <a:latin typeface="標楷體" pitchFamily="65" charset="-120"/>
                <a:ea typeface="標楷體" pitchFamily="65" charset="-120"/>
              </a:defRPr>
            </a:lvl2pPr>
            <a:lvl3pPr>
              <a:buFontTx/>
              <a:buBlip>
                <a:blip r:embed="rId12"/>
              </a:buBlip>
              <a:defRPr>
                <a:latin typeface="標楷體" pitchFamily="65" charset="-120"/>
                <a:ea typeface="標楷體" pitchFamily="65" charset="-120"/>
              </a:defRPr>
            </a:lvl3pPr>
            <a:lvl4pPr>
              <a:buFontTx/>
              <a:buBlip>
                <a:blip r:embed="rId12"/>
              </a:buBlip>
              <a:defRPr>
                <a:latin typeface="標楷體" pitchFamily="65" charset="-120"/>
                <a:ea typeface="標楷體" pitchFamily="65" charset="-120"/>
              </a:defRPr>
            </a:lvl4pPr>
            <a:lvl5pPr>
              <a:buFontTx/>
              <a:buBlip>
                <a:blip r:embed="rId12"/>
              </a:buBlip>
              <a:defRPr sz="1600">
                <a:latin typeface="標楷體" pitchFamily="65" charset="-120"/>
                <a:ea typeface="標楷體" pitchFamily="65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85785" y="144463"/>
            <a:ext cx="8208089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>
              <a:defRPr sz="4000" b="0">
                <a:solidFill>
                  <a:srgbClr val="FFFF00"/>
                </a:solidFill>
                <a:effectLst/>
                <a:latin typeface="標楷體" pitchFamily="65" charset="-120"/>
                <a:ea typeface="標楷體" pitchFamily="65" charset="-120"/>
                <a:cs typeface="Arial" pitchFamily="34" charset="0"/>
              </a:defRPr>
            </a:lvl1pPr>
          </a:lstStyle>
          <a:p>
            <a:pPr lvl="0"/>
            <a:r>
              <a:rPr lang="zh-TW" altLang="en-US" dirty="0" smtClean="0"/>
              <a:t>按一下以編輯母片標題樣式</a:t>
            </a:r>
            <a:endParaRPr lang="ko-KR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47355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標題投影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xel\桌面\圖片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1256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xel\桌面\圖片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5113" cy="262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7008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C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FFFF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FF00"/>
          </a:solidFill>
          <a:latin typeface="標楷體" pitchFamily="65" charset="-120"/>
          <a:ea typeface="標楷體" pitchFamily="65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FF00"/>
          </a:solidFill>
          <a:latin typeface="標楷體" pitchFamily="65" charset="-120"/>
          <a:ea typeface="標楷體" pitchFamily="65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FF00"/>
          </a:solidFill>
          <a:latin typeface="標楷體" pitchFamily="65" charset="-120"/>
          <a:ea typeface="標楷體" pitchFamily="65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FF00"/>
          </a:solidFill>
          <a:latin typeface="標楷體" pitchFamily="65" charset="-12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FFFF00"/>
          </a:solidFill>
          <a:latin typeface="標楷體" pitchFamily="65" charset="-12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FFFF00"/>
          </a:solidFill>
          <a:latin typeface="標楷體" pitchFamily="65" charset="-12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FFFF00"/>
          </a:solidFill>
          <a:latin typeface="標楷體" pitchFamily="65" charset="-12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FFFF00"/>
          </a:solidFill>
          <a:latin typeface="標楷體" pitchFamily="65" charset="-12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16.png"/><Relationship Id="rId7" Type="http://schemas.openxmlformats.org/officeDocument/2006/relationships/slide" Target="slide1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11" Type="http://schemas.openxmlformats.org/officeDocument/2006/relationships/slide" Target="slide36.xml"/><Relationship Id="rId5" Type="http://schemas.openxmlformats.org/officeDocument/2006/relationships/slide" Target="slide11.xml"/><Relationship Id="rId10" Type="http://schemas.openxmlformats.org/officeDocument/2006/relationships/slide" Target="slide16.xml"/><Relationship Id="rId4" Type="http://schemas.openxmlformats.org/officeDocument/2006/relationships/slide" Target="slide3.xml"/><Relationship Id="rId9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60350"/>
            <a:ext cx="9144000" cy="15557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TW" alt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標楷體" pitchFamily="65" charset="-120"/>
                <a:ea typeface="標楷體" pitchFamily="65" charset="-120"/>
              </a:rPr>
              <a:t>第八章 </a:t>
            </a:r>
            <a:r>
              <a:rPr lang="en-US" alt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標楷體" pitchFamily="65" charset="-120"/>
              </a:rPr>
              <a:t>視訊剪輯製作- 體驗會聲</a:t>
            </a:r>
            <a:endParaRPr lang="en-US" altLang="zh-TW" sz="48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ea typeface="標楷體" pitchFamily="65" charset="-120"/>
            </a:endParaRPr>
          </a:p>
          <a:p>
            <a:r>
              <a:rPr lang="en-US" altLang="zh-TW" sz="4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標楷體" pitchFamily="65" charset="-120"/>
              </a:rPr>
              <a:t>            </a:t>
            </a:r>
            <a:r>
              <a:rPr lang="en-US" alt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標楷體" pitchFamily="65" charset="-120"/>
              </a:rPr>
              <a:t>會影X5</a:t>
            </a:r>
            <a:endParaRPr lang="zh-TW" altLang="en-US" sz="48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ea typeface="標楷體" pitchFamily="65" charset="-120"/>
            </a:endParaRPr>
          </a:p>
        </p:txBody>
      </p:sp>
      <p:sp>
        <p:nvSpPr>
          <p:cNvPr id="9235" name="文字方塊 4"/>
          <p:cNvSpPr txBox="1">
            <a:spLocks noChangeArrowheads="1"/>
          </p:cNvSpPr>
          <p:nvPr/>
        </p:nvSpPr>
        <p:spPr bwMode="auto">
          <a:xfrm>
            <a:off x="107950" y="4076700"/>
            <a:ext cx="903605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latinLnBrk="1" hangingPunct="1"/>
            <a:r>
              <a:rPr kumimoji="0" lang="zh-TW" altLang="en-US" sz="3200">
                <a:solidFill>
                  <a:srgbClr val="FFFF00"/>
                </a:solidFill>
                <a:ea typeface="標楷體" pitchFamily="65" charset="-120"/>
              </a:rPr>
              <a:t>課前指引</a:t>
            </a:r>
          </a:p>
          <a:p>
            <a:pPr eaLnBrk="1" hangingPunct="1"/>
            <a:r>
              <a:rPr lang="zh-TW" altLang="en-US" sz="2200">
                <a:ea typeface="標楷體" pitchFamily="65" charset="-120"/>
              </a:rPr>
              <a:t>只要安裝好所需的視訊擷取卡，並利用傳輸線連接擷取卡及攝影器材後，接著就可以開始進行視訊擷取了。使用者必須透過視訊編輯軟體來進行相關的剪輯動作，如視訊剪輯、轉場特效、子母畫面的製作等。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5138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在會聲會影中，每一次編輯的視訊檔案都以「專案」來表示，因此要開啟一個新檔，都是執行「檔案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/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開新專案」指令。專案檔的特有格式為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vsp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，像剛剛各位執行「檔案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/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儲存」指令，便是儲存為</a:t>
            </a:r>
            <a:r>
              <a:rPr lang="en-US" altLang="zh-TW" smtClean="0">
                <a:latin typeface="Arial" charset="0"/>
                <a:ea typeface="標楷體" pitchFamily="65" charset="-120"/>
              </a:rPr>
              <a:t>vsp </a:t>
            </a:r>
            <a:r>
              <a:rPr lang="zh-TW" altLang="en-US" smtClean="0">
                <a:latin typeface="Arial" charset="0"/>
                <a:ea typeface="標楷體" pitchFamily="65" charset="-120"/>
              </a:rPr>
              <a:t>的專案檔。</a:t>
            </a:r>
          </a:p>
          <a:p>
            <a:pPr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萬一會聲會影找不到原始的視訊片段，此時只要在詢問的視窗中按下           鈕，依序在開啟的視窗中找到相關的影像與視訊影片，專案檔就會重新連結並檢查所有的檔案。</a:t>
            </a:r>
          </a:p>
        </p:txBody>
      </p:sp>
      <p:sp>
        <p:nvSpPr>
          <p:cNvPr id="303513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認識專案檔</a:t>
            </a:r>
          </a:p>
        </p:txBody>
      </p:sp>
      <p:pic>
        <p:nvPicPr>
          <p:cNvPr id="30351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4781550"/>
            <a:ext cx="1079500" cy="3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6162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3616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智慧型包裝專案與素材</a:t>
            </a:r>
          </a:p>
        </p:txBody>
      </p:sp>
      <p:pic>
        <p:nvPicPr>
          <p:cNvPr id="3036164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052513"/>
            <a:ext cx="6767513" cy="432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2665387" y="1041388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1</a:t>
            </a:r>
          </a:p>
        </p:txBody>
      </p:sp>
      <p:pic>
        <p:nvPicPr>
          <p:cNvPr id="3036168" name="Picture 8" descr="未命名 -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5324475"/>
            <a:ext cx="6229350" cy="153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字方塊 5"/>
          <p:cNvSpPr txBox="1"/>
          <p:nvPr/>
        </p:nvSpPr>
        <p:spPr>
          <a:xfrm>
            <a:off x="3386112" y="5434001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7186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3718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z="4000" b="1" smtClean="0">
              <a:latin typeface="Arial" charset="0"/>
            </a:endParaRPr>
          </a:p>
        </p:txBody>
      </p:sp>
      <p:pic>
        <p:nvPicPr>
          <p:cNvPr id="3037188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125538"/>
            <a:ext cx="6335713" cy="566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2665387" y="1041388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2" name="文字方塊 5"/>
          <p:cNvSpPr txBox="1"/>
          <p:nvPr/>
        </p:nvSpPr>
        <p:spPr>
          <a:xfrm>
            <a:off x="3528987" y="5434001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8210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323850" y="11255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載入影片素材</a:t>
            </a:r>
          </a:p>
        </p:txBody>
      </p:sp>
      <p:sp>
        <p:nvSpPr>
          <p:cNvPr id="303821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 b="1" smtClean="0">
                <a:latin typeface="Arial" charset="0"/>
              </a:rPr>
              <a:t>8-2 </a:t>
            </a:r>
            <a:r>
              <a:rPr lang="zh-TW" altLang="en-US" b="1" smtClean="0">
                <a:latin typeface="Arial" charset="0"/>
              </a:rPr>
              <a:t>素材的匯入</a:t>
            </a:r>
          </a:p>
        </p:txBody>
      </p:sp>
      <p:pic>
        <p:nvPicPr>
          <p:cNvPr id="3038212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3" y="2257425"/>
            <a:ext cx="7686675" cy="234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38213" name="Picture 5" descr="未命名 -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819650"/>
            <a:ext cx="8324850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1368400" y="2120888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2" name="文字方塊 5"/>
          <p:cNvSpPr txBox="1"/>
          <p:nvPr/>
        </p:nvSpPr>
        <p:spPr>
          <a:xfrm>
            <a:off x="1368400" y="4784713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9234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3923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載入影像素材</a:t>
            </a:r>
          </a:p>
        </p:txBody>
      </p:sp>
      <p:pic>
        <p:nvPicPr>
          <p:cNvPr id="3039236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773238"/>
            <a:ext cx="7896225" cy="231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39237" name="Picture 5" descr="未命名 -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508500"/>
            <a:ext cx="6943725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1081062" y="1760526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2" name="文字方塊 5"/>
          <p:cNvSpPr txBox="1"/>
          <p:nvPr/>
        </p:nvSpPr>
        <p:spPr>
          <a:xfrm>
            <a:off x="1009625" y="4497376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0258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4025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載入音訊素材</a:t>
            </a:r>
          </a:p>
        </p:txBody>
      </p:sp>
      <p:pic>
        <p:nvPicPr>
          <p:cNvPr id="3040260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916113"/>
            <a:ext cx="5472113" cy="201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40261" name="Picture 5" descr="未命名 -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437063"/>
            <a:ext cx="8713787" cy="211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1944662" y="1760526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2" name="文字方塊 5"/>
          <p:cNvSpPr txBox="1"/>
          <p:nvPr/>
        </p:nvSpPr>
        <p:spPr>
          <a:xfrm>
            <a:off x="1657325" y="4425938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282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剪裁影片素材</a:t>
            </a:r>
          </a:p>
        </p:txBody>
      </p:sp>
      <p:sp>
        <p:nvSpPr>
          <p:cNvPr id="304128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 b="1" smtClean="0">
                <a:latin typeface="Arial" charset="0"/>
              </a:rPr>
              <a:t>8-3 </a:t>
            </a:r>
            <a:r>
              <a:rPr lang="zh-TW" altLang="en-US" b="1" smtClean="0">
                <a:latin typeface="Arial" charset="0"/>
              </a:rPr>
              <a:t>素材剪輯與編輯</a:t>
            </a:r>
          </a:p>
        </p:txBody>
      </p:sp>
      <p:pic>
        <p:nvPicPr>
          <p:cNvPr id="3041284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565400"/>
            <a:ext cx="8172450" cy="343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288900" y="2481251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2306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4230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z="4000" b="1" smtClean="0">
              <a:latin typeface="Arial" charset="0"/>
            </a:endParaRPr>
          </a:p>
        </p:txBody>
      </p:sp>
      <p:pic>
        <p:nvPicPr>
          <p:cNvPr id="3042308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" y="1400175"/>
            <a:ext cx="7962900" cy="405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2305025" y="1401751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3330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4333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z="4000" b="1" smtClean="0">
              <a:latin typeface="Arial" charset="0"/>
            </a:endParaRPr>
          </a:p>
        </p:txBody>
      </p:sp>
      <p:pic>
        <p:nvPicPr>
          <p:cNvPr id="3043332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44675"/>
            <a:ext cx="8820150" cy="423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2305025" y="1760526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4354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4435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z="4000" b="1" smtClean="0">
              <a:latin typeface="Arial" charset="0"/>
            </a:endParaRPr>
          </a:p>
        </p:txBody>
      </p:sp>
      <p:pic>
        <p:nvPicPr>
          <p:cNvPr id="3044356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989138"/>
            <a:ext cx="7488238" cy="447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2736825" y="1976426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字方塊 37"/>
          <p:cNvSpPr txBox="1">
            <a:spLocks noChangeArrowheads="1"/>
          </p:cNvSpPr>
          <p:nvPr/>
        </p:nvSpPr>
        <p:spPr bwMode="auto">
          <a:xfrm>
            <a:off x="2771775" y="1557338"/>
            <a:ext cx="335756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kumimoji="0" lang="zh-TW" altLang="en-US" sz="4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標楷體" pitchFamily="65" charset="-120"/>
                <a:ea typeface="標楷體" pitchFamily="65" charset="-120"/>
              </a:rPr>
              <a:t>章節大綱</a:t>
            </a:r>
          </a:p>
        </p:txBody>
      </p:sp>
      <p:sp>
        <p:nvSpPr>
          <p:cNvPr id="11" name="文字方塊 10"/>
          <p:cNvSpPr txBox="1"/>
          <p:nvPr/>
        </p:nvSpPr>
        <p:spPr>
          <a:xfrm>
            <a:off x="6251575" y="6446838"/>
            <a:ext cx="2857500" cy="3667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 latinLnBrk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TW" altLang="en-US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備註：可依進度點選小節</a:t>
            </a:r>
          </a:p>
        </p:txBody>
      </p:sp>
      <p:pic>
        <p:nvPicPr>
          <p:cNvPr id="10410" name="圓角矩形 11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925763"/>
            <a:ext cx="4105275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11" name="Text Box 171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482600" y="2997200"/>
            <a:ext cx="2865438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latinLnBrk="1" hangingPunct="1"/>
            <a:r>
              <a:rPr lang="en-US" altLang="zh-TW" sz="2000" b="1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 8</a:t>
            </a:r>
            <a:r>
              <a:rPr lang="en-US" altLang="en-US" sz="2000" b="1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-</a:t>
            </a:r>
            <a:r>
              <a:rPr lang="en-US" altLang="zh-TW" sz="2000" b="1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1</a:t>
            </a:r>
            <a:r>
              <a:rPr lang="en-US" altLang="en-US" sz="2000" b="1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快速進入會聲會影</a:t>
            </a:r>
            <a:endParaRPr lang="ko-KR" altLang="en-US" sz="2000" b="1">
              <a:solidFill>
                <a:schemeClr val="bg1"/>
              </a:solidFill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10412" name="圓角矩形 12">
            <a:hlinkClick r:id="rId5" action="ppaction://hlinksldjump"/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716338"/>
            <a:ext cx="4105275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13" name="Text Box 173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482600" y="3789363"/>
            <a:ext cx="2073275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latinLnBrk="1" hangingPunct="1"/>
            <a:r>
              <a:rPr lang="en-US" altLang="zh-TW" sz="2000" b="1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 8</a:t>
            </a:r>
            <a:r>
              <a:rPr lang="en-US" altLang="en-US" sz="2000" b="1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-</a:t>
            </a:r>
            <a:r>
              <a:rPr lang="en-US" altLang="zh-TW" sz="2000" b="1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2</a:t>
            </a:r>
            <a:r>
              <a:rPr lang="en-US" altLang="en-US" sz="2000" b="1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素材的匯入</a:t>
            </a:r>
            <a:endParaRPr lang="ko-KR" altLang="en-US" sz="2000" b="1">
              <a:solidFill>
                <a:schemeClr val="bg1"/>
              </a:solidFill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10414" name="圓角矩形 14">
            <a:hlinkClick r:id="rId8" action="ppaction://hlinksldjump"/>
          </p:cNvPr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508500"/>
            <a:ext cx="4105275" cy="72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15" name="Text Box 175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482600" y="4632325"/>
            <a:ext cx="3081338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latinLnBrk="1" hangingPunct="1"/>
            <a:r>
              <a:rPr lang="en-US" altLang="zh-TW" sz="2000" b="1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 8</a:t>
            </a:r>
            <a:r>
              <a:rPr lang="en-US" altLang="en-US" sz="2000" b="1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-</a:t>
            </a:r>
            <a:r>
              <a:rPr lang="en-US" altLang="zh-TW" sz="2000" b="1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3</a:t>
            </a:r>
            <a:r>
              <a:rPr lang="en-US" altLang="en-US" sz="2000" b="1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素材剪輯與編輯</a:t>
            </a:r>
            <a:endParaRPr lang="ko-KR" altLang="en-US" sz="2000" b="1">
              <a:solidFill>
                <a:schemeClr val="bg1"/>
              </a:solidFill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10446" name="圓角矩形 14">
            <a:hlinkClick r:id="rId8" action="ppaction://hlinksldjump"/>
          </p:cNvPr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5300663"/>
            <a:ext cx="4105275" cy="72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47" name="Text Box 207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482600" y="5424488"/>
            <a:ext cx="3081338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latinLnBrk="1" hangingPunct="1"/>
            <a:r>
              <a:rPr lang="en-US" altLang="zh-TW" sz="2000" b="1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 8</a:t>
            </a:r>
            <a:r>
              <a:rPr lang="en-US" altLang="en-US" sz="2000" b="1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-</a:t>
            </a:r>
            <a:r>
              <a:rPr lang="en-US" altLang="zh-TW" sz="2000" b="1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4</a:t>
            </a:r>
            <a:r>
              <a:rPr lang="en-US" altLang="en-US" sz="2000" b="1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zh-TW" sz="2000" b="1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altLang="en-US" sz="2000" b="1">
                <a:solidFill>
                  <a:schemeClr val="bg1"/>
                </a:solidFill>
                <a:ea typeface="標楷體" pitchFamily="65" charset="-120"/>
                <a:cs typeface="Times New Roman" pitchFamily="18" charset="0"/>
              </a:rPr>
              <a:t>輸出視訊</a:t>
            </a:r>
            <a:endParaRPr lang="ko-KR" altLang="en-US" sz="2000" b="1">
              <a:solidFill>
                <a:schemeClr val="bg1"/>
              </a:solidFill>
              <a:ea typeface="標楷體" pitchFamily="65" charset="-12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5378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4537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z="4000" b="1" smtClean="0">
              <a:latin typeface="Arial" charset="0"/>
            </a:endParaRPr>
          </a:p>
        </p:txBody>
      </p:sp>
      <p:pic>
        <p:nvPicPr>
          <p:cNvPr id="3045383" name="Picture 7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205038"/>
            <a:ext cx="8639175" cy="425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1152500" y="2193913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6402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4640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編排素材順序</a:t>
            </a:r>
          </a:p>
        </p:txBody>
      </p:sp>
      <p:pic>
        <p:nvPicPr>
          <p:cNvPr id="3046404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773238"/>
            <a:ext cx="8772525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1152500" y="1760526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7426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4742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z="4000" b="1" smtClean="0">
              <a:latin typeface="Arial" charset="0"/>
            </a:endParaRPr>
          </a:p>
        </p:txBody>
      </p:sp>
      <p:pic>
        <p:nvPicPr>
          <p:cNvPr id="3047428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773238"/>
            <a:ext cx="8239125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1152500" y="1760526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8450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4845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加入轉場特效</a:t>
            </a:r>
            <a:r>
              <a:rPr lang="en-US" altLang="zh-TW" b="1" smtClean="0">
                <a:latin typeface="Arial" charset="0"/>
              </a:rPr>
              <a:t>(1)</a:t>
            </a:r>
          </a:p>
        </p:txBody>
      </p:sp>
      <p:pic>
        <p:nvPicPr>
          <p:cNvPr id="3048452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700213"/>
            <a:ext cx="821055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1152500" y="1760526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9474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4947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z="4000" b="1" smtClean="0">
              <a:latin typeface="Arial" charset="0"/>
            </a:endParaRPr>
          </a:p>
        </p:txBody>
      </p:sp>
      <p:pic>
        <p:nvPicPr>
          <p:cNvPr id="3049476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84313"/>
            <a:ext cx="8420100" cy="475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1152500" y="1760526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0498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5049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z="4000" b="1" smtClean="0">
              <a:latin typeface="Arial" charset="0"/>
            </a:endParaRPr>
          </a:p>
        </p:txBody>
      </p:sp>
      <p:pic>
        <p:nvPicPr>
          <p:cNvPr id="3050500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1341438"/>
            <a:ext cx="8877300" cy="413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1152500" y="1760526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22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5152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加入標題</a:t>
            </a:r>
          </a:p>
        </p:txBody>
      </p:sp>
      <p:pic>
        <p:nvPicPr>
          <p:cNvPr id="3051524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963" y="1590675"/>
            <a:ext cx="6783387" cy="420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2881287" y="1617651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2546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「編輯」標籤</a:t>
            </a:r>
          </a:p>
        </p:txBody>
      </p:sp>
      <p:sp>
        <p:nvSpPr>
          <p:cNvPr id="305254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加入轉場特效</a:t>
            </a:r>
            <a:r>
              <a:rPr lang="en-US" altLang="zh-TW" b="1" smtClean="0">
                <a:latin typeface="Arial" charset="0"/>
              </a:rPr>
              <a:t>(2)</a:t>
            </a:r>
            <a:endParaRPr lang="zh-TW" altLang="en-US" b="1" smtClean="0">
              <a:latin typeface="Arial" charset="0"/>
            </a:endParaRPr>
          </a:p>
        </p:txBody>
      </p:sp>
      <p:pic>
        <p:nvPicPr>
          <p:cNvPr id="30525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349500"/>
            <a:ext cx="7523162" cy="4189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3570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「屬性」標籤</a:t>
            </a:r>
          </a:p>
        </p:txBody>
      </p:sp>
      <p:sp>
        <p:nvSpPr>
          <p:cNvPr id="305357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加入轉場特效</a:t>
            </a:r>
            <a:r>
              <a:rPr lang="en-US" altLang="zh-TW" b="1" smtClean="0">
                <a:latin typeface="Arial" charset="0"/>
              </a:rPr>
              <a:t>(3)</a:t>
            </a:r>
            <a:endParaRPr lang="zh-TW" altLang="en-US" b="1" smtClean="0">
              <a:latin typeface="Arial" charset="0"/>
            </a:endParaRPr>
          </a:p>
        </p:txBody>
      </p:sp>
      <p:pic>
        <p:nvPicPr>
          <p:cNvPr id="30535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349500"/>
            <a:ext cx="7523162" cy="4189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4594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5459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加入背景音樂</a:t>
            </a:r>
          </a:p>
        </p:txBody>
      </p:sp>
      <p:pic>
        <p:nvPicPr>
          <p:cNvPr id="3054596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7338"/>
            <a:ext cx="9077325" cy="462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649262" y="1328726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8034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268413"/>
            <a:ext cx="8643938" cy="5303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r>
              <a:rPr lang="en-US" altLang="en-US" smtClean="0">
                <a:latin typeface="Arial" charset="0"/>
                <a:ea typeface="標楷體" pitchFamily="65" charset="-120"/>
              </a:rPr>
              <a:t>工作界面簡介</a:t>
            </a: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298803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4000" b="1" smtClean="0">
                <a:latin typeface="Arial" charset="0"/>
              </a:rPr>
              <a:t>8-1 快速進入會聲會影</a:t>
            </a:r>
            <a:endParaRPr lang="zh-TW" altLang="en-US" sz="4000" b="1" smtClean="0">
              <a:latin typeface="Arial" charset="0"/>
            </a:endParaRPr>
          </a:p>
        </p:txBody>
      </p:sp>
      <p:pic>
        <p:nvPicPr>
          <p:cNvPr id="2988036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113"/>
            <a:ext cx="8893175" cy="466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5618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5561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z="4000" b="1" smtClean="0">
              <a:latin typeface="Arial" charset="0"/>
            </a:endParaRPr>
          </a:p>
        </p:txBody>
      </p:sp>
      <p:pic>
        <p:nvPicPr>
          <p:cNvPr id="3055620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213"/>
            <a:ext cx="9010650" cy="466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865162" y="1689088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2" name="文字方塊 5"/>
          <p:cNvSpPr txBox="1"/>
          <p:nvPr/>
        </p:nvSpPr>
        <p:spPr>
          <a:xfrm>
            <a:off x="1657325" y="3994138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6642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5664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z="4000" b="1" smtClean="0">
              <a:latin typeface="Arial" charset="0"/>
            </a:endParaRPr>
          </a:p>
        </p:txBody>
      </p:sp>
      <p:pic>
        <p:nvPicPr>
          <p:cNvPr id="3056644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492375"/>
            <a:ext cx="7805738" cy="274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360337" y="2481251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7666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5766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錄製語音</a:t>
            </a:r>
          </a:p>
        </p:txBody>
      </p:sp>
      <p:pic>
        <p:nvPicPr>
          <p:cNvPr id="3057668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1119188"/>
            <a:ext cx="9010650" cy="461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936600" y="1112826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8690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5869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z="4000" b="1" smtClean="0">
              <a:latin typeface="Arial" charset="0"/>
            </a:endParaRPr>
          </a:p>
        </p:txBody>
      </p:sp>
      <p:pic>
        <p:nvPicPr>
          <p:cNvPr id="3058692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060575"/>
            <a:ext cx="7915275" cy="348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720700" y="1617651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9714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5971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音效的混音處理</a:t>
            </a:r>
          </a:p>
        </p:txBody>
      </p:sp>
      <p:pic>
        <p:nvPicPr>
          <p:cNvPr id="3059716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1268413"/>
            <a:ext cx="8943975" cy="508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2017687" y="4210038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2" name="文字方塊 5"/>
          <p:cNvSpPr txBox="1"/>
          <p:nvPr/>
        </p:nvSpPr>
        <p:spPr>
          <a:xfrm>
            <a:off x="1009625" y="1328726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0738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6073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z="4000" b="1" smtClean="0">
              <a:latin typeface="Arial" charset="0"/>
            </a:endParaRPr>
          </a:p>
        </p:txBody>
      </p:sp>
      <p:pic>
        <p:nvPicPr>
          <p:cNvPr id="3060740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484313"/>
            <a:ext cx="8496300" cy="5076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360337" y="4065576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2" name="文字方塊 5"/>
          <p:cNvSpPr txBox="1"/>
          <p:nvPr/>
        </p:nvSpPr>
        <p:spPr>
          <a:xfrm>
            <a:off x="1441425" y="1473188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62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r>
              <a:rPr lang="zh-TW" altLang="en-US" smtClean="0">
                <a:latin typeface="Arial" charset="0"/>
                <a:ea typeface="標楷體" pitchFamily="65" charset="-120"/>
              </a:rPr>
              <a:t>專案播放</a:t>
            </a:r>
          </a:p>
        </p:txBody>
      </p:sp>
      <p:sp>
        <p:nvSpPr>
          <p:cNvPr id="306176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 b="1" smtClean="0">
                <a:latin typeface="Arial" charset="0"/>
              </a:rPr>
              <a:t>8-4 </a:t>
            </a:r>
            <a:r>
              <a:rPr lang="zh-TW" altLang="en-US" b="1" smtClean="0">
                <a:latin typeface="Arial" charset="0"/>
              </a:rPr>
              <a:t>輸出視訊</a:t>
            </a:r>
          </a:p>
        </p:txBody>
      </p:sp>
      <p:pic>
        <p:nvPicPr>
          <p:cNvPr id="3061764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2492375"/>
            <a:ext cx="6734175" cy="305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577825" y="2481251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2786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6278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z="4000" b="1" smtClean="0">
              <a:latin typeface="Arial" charset="0"/>
            </a:endParaRPr>
          </a:p>
        </p:txBody>
      </p:sp>
      <p:pic>
        <p:nvPicPr>
          <p:cNvPr id="3062788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628775"/>
            <a:ext cx="7743825" cy="482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2017687" y="1617651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3810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6381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z="4000" b="1" smtClean="0">
              <a:latin typeface="Arial" charset="0"/>
            </a:endParaRPr>
          </a:p>
        </p:txBody>
      </p:sp>
      <p:pic>
        <p:nvPicPr>
          <p:cNvPr id="3063812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628775"/>
            <a:ext cx="7345362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720700" y="1617651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4834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6483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建立視訊檔</a:t>
            </a:r>
          </a:p>
        </p:txBody>
      </p:sp>
      <p:pic>
        <p:nvPicPr>
          <p:cNvPr id="3064836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557338"/>
            <a:ext cx="8572500" cy="473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1368400" y="1473188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8994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2899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z="4000" b="1" smtClean="0">
              <a:latin typeface="Arial" charset="0"/>
            </a:endParaRPr>
          </a:p>
        </p:txBody>
      </p:sp>
      <p:pic>
        <p:nvPicPr>
          <p:cNvPr id="3028996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060575"/>
            <a:ext cx="8124825" cy="389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5858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6585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z="4000" b="1" smtClean="0">
              <a:latin typeface="Arial" charset="0"/>
            </a:endParaRPr>
          </a:p>
        </p:txBody>
      </p:sp>
      <p:pic>
        <p:nvPicPr>
          <p:cNvPr id="3065860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916113"/>
            <a:ext cx="7720012" cy="414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1081062" y="1689088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3874" name="內容版面配置區 1"/>
          <p:cNvSpPr>
            <a:spLocks noGrp="1"/>
          </p:cNvSpPr>
          <p:nvPr>
            <p:ph idx="4294967295"/>
          </p:nvPr>
        </p:nvSpPr>
        <p:spPr bwMode="auto">
          <a:xfrm>
            <a:off x="285750" y="1143000"/>
            <a:ext cx="8643938" cy="542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>
              <a:buFontTx/>
              <a:buNone/>
            </a:pPr>
            <a:r>
              <a:rPr lang="en-US" altLang="zh-TW" sz="720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  <a:cs typeface="Arial" charset="0"/>
              </a:rPr>
              <a:t>Q&amp;A</a:t>
            </a:r>
            <a:r>
              <a:rPr lang="zh-TW" altLang="en-US" sz="7200" smtClean="0">
                <a:solidFill>
                  <a:srgbClr val="0070C0"/>
                </a:solidFill>
                <a:latin typeface="標楷體" pitchFamily="65" charset="-120"/>
                <a:ea typeface="標楷體" pitchFamily="65" charset="-120"/>
                <a:cs typeface="Arial" charset="0"/>
              </a:rPr>
              <a:t>討論時間</a:t>
            </a:r>
          </a:p>
        </p:txBody>
      </p:sp>
      <p:sp>
        <p:nvSpPr>
          <p:cNvPr id="1743875" name="標題 2"/>
          <p:cNvSpPr>
            <a:spLocks noGrp="1"/>
          </p:cNvSpPr>
          <p:nvPr>
            <p:ph type="title" idx="4294967295"/>
          </p:nvPr>
        </p:nvSpPr>
        <p:spPr bwMode="auto">
          <a:xfrm>
            <a:off x="785813" y="144463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 sz="4000" smtClean="0">
                <a:latin typeface="Arial" charset="0"/>
              </a:rPr>
              <a:t>本章結束</a:t>
            </a:r>
          </a:p>
        </p:txBody>
      </p:sp>
      <p:pic>
        <p:nvPicPr>
          <p:cNvPr id="1743876" name="Picture 3" descr="C:\Users\axel\Desktop\Drmaster\pic\WebIcons1_by_KenSaunders\PNG_128x128\Back.png">
            <a:hlinkClick r:id="" action="ppaction://hlinkshowjump?jump=previousslide" tooltip="前一頁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600" y="642938"/>
            <a:ext cx="287338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877" name="Picture 14" descr="C:\Users\axel\Desktop\Drmaster\pic\WebIcons1_by_KenSaunders\PNG_128x128\Forward.png">
            <a:hlinkClick r:id="" action="ppaction://hlinkshowjump?jump=nextslide" tooltip="下一頁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2350" y="642938"/>
            <a:ext cx="287338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878" name="Picture 19" descr="C:\Users\axel\Desktop\Drmaster\pic\WebIcons1_by_KenSaunders\PNG_128x128\Home.png">
            <a:hlinkClick r:id="rId4" action="ppaction://hlinksldjump" tooltip="回大綱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0850" y="642938"/>
            <a:ext cx="287338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879" name="Picture 20" descr="C:\Users\axel\Desktop\Drmaster\pic\WebIcons1_by_KenSaunders\PNG_128x128\Info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5100" y="642938"/>
            <a:ext cx="287338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0018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3001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快速套用與修改範本</a:t>
            </a:r>
          </a:p>
        </p:txBody>
      </p:sp>
      <p:pic>
        <p:nvPicPr>
          <p:cNvPr id="3030023" name="Picture 7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700213"/>
            <a:ext cx="8410575" cy="473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1512862" y="1689088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altLang="zh-TW" b="1" dirty="0"/>
              <a:t>1</a:t>
            </a:r>
            <a:endParaRPr lang="zh-TW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42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3104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z="4000" b="1" smtClean="0">
              <a:latin typeface="Arial" charset="0"/>
            </a:endParaRPr>
          </a:p>
        </p:txBody>
      </p:sp>
      <p:pic>
        <p:nvPicPr>
          <p:cNvPr id="3031047" name="Picture 7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700213"/>
            <a:ext cx="8715375" cy="462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1512862" y="1689088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2</a:t>
            </a:r>
            <a:endParaRPr lang="zh-TW" altLang="en-US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2066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3206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z="4000" b="1" smtClean="0">
              <a:latin typeface="Arial" charset="0"/>
            </a:endParaRPr>
          </a:p>
        </p:txBody>
      </p:sp>
      <p:pic>
        <p:nvPicPr>
          <p:cNvPr id="3032068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052513"/>
            <a:ext cx="7313612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1152500" y="1112826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3</a:t>
            </a:r>
            <a:endParaRPr lang="zh-TW" altLang="en-US" b="1">
              <a:solidFill>
                <a:srgbClr val="FFFFFF"/>
              </a:solidFill>
            </a:endParaRPr>
          </a:p>
        </p:txBody>
      </p:sp>
      <p:pic>
        <p:nvPicPr>
          <p:cNvPr id="3032072" name="Picture 8" descr="未命名 -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3695700"/>
            <a:ext cx="5988050" cy="316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字方塊 5"/>
          <p:cNvSpPr txBox="1"/>
          <p:nvPr/>
        </p:nvSpPr>
        <p:spPr>
          <a:xfrm>
            <a:off x="1225525" y="3705213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4</a:t>
            </a:r>
            <a:endParaRPr lang="zh-TW" altLang="en-US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3090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3309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b="1" smtClean="0"/>
              <a:t>儲存專案</a:t>
            </a:r>
          </a:p>
        </p:txBody>
      </p:sp>
      <p:pic>
        <p:nvPicPr>
          <p:cNvPr id="3033092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628775"/>
            <a:ext cx="7405687" cy="4478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1657325" y="1617651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4114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285750" y="1557338"/>
            <a:ext cx="8643938" cy="5014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Blip>
                <a:blip r:embed="rId2"/>
              </a:buBlip>
            </a:pPr>
            <a:endParaRPr lang="zh-TW" altLang="en-US" smtClean="0">
              <a:latin typeface="Arial" charset="0"/>
              <a:ea typeface="標楷體" pitchFamily="65" charset="-120"/>
            </a:endParaRPr>
          </a:p>
        </p:txBody>
      </p:sp>
      <p:sp>
        <p:nvSpPr>
          <p:cNvPr id="303411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85813" y="115888"/>
            <a:ext cx="8207375" cy="88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z="4000" b="1" smtClean="0">
              <a:latin typeface="Arial" charset="0"/>
            </a:endParaRPr>
          </a:p>
        </p:txBody>
      </p:sp>
      <p:pic>
        <p:nvPicPr>
          <p:cNvPr id="3034116" name="Picture 4" descr="未命名 -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557338"/>
            <a:ext cx="8162925" cy="470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1225525" y="1544626"/>
            <a:ext cx="357190" cy="3693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>
                <a:solidFill>
                  <a:srgbClr val="FFFFFF"/>
                </a:solidFill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6_Office 佈景主題">
      <a:majorFont>
        <a:latin typeface="標楷體"/>
        <a:ea typeface="標楷體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6657</TotalTime>
  <Words>343</Words>
  <Application>Microsoft Office PowerPoint</Application>
  <PresentationFormat>如螢幕大小 (4:3)</PresentationFormat>
  <Paragraphs>81</Paragraphs>
  <Slides>41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41</vt:i4>
      </vt:variant>
    </vt:vector>
  </HeadingPairs>
  <TitlesOfParts>
    <vt:vector size="48" baseType="lpstr">
      <vt:lpstr>Arial</vt:lpstr>
      <vt:lpstr>新細明體</vt:lpstr>
      <vt:lpstr>標楷體</vt:lpstr>
      <vt:lpstr>Calibri</vt:lpstr>
      <vt:lpstr>Times New Roman</vt:lpstr>
      <vt:lpstr>微軟正黑體</vt:lpstr>
      <vt:lpstr>6_Office 佈景主題</vt:lpstr>
      <vt:lpstr>PowerPoint 簡報</vt:lpstr>
      <vt:lpstr>PowerPoint 簡報</vt:lpstr>
      <vt:lpstr>8-1 快速進入會聲會影</vt:lpstr>
      <vt:lpstr>PowerPoint 簡報</vt:lpstr>
      <vt:lpstr>快速套用與修改範本</vt:lpstr>
      <vt:lpstr>PowerPoint 簡報</vt:lpstr>
      <vt:lpstr>PowerPoint 簡報</vt:lpstr>
      <vt:lpstr>儲存專案</vt:lpstr>
      <vt:lpstr>PowerPoint 簡報</vt:lpstr>
      <vt:lpstr>認識專案檔</vt:lpstr>
      <vt:lpstr>智慧型包裝專案與素材</vt:lpstr>
      <vt:lpstr>PowerPoint 簡報</vt:lpstr>
      <vt:lpstr>8-2 素材的匯入</vt:lpstr>
      <vt:lpstr>載入影像素材</vt:lpstr>
      <vt:lpstr>載入音訊素材</vt:lpstr>
      <vt:lpstr>8-3 素材剪輯與編輯</vt:lpstr>
      <vt:lpstr>PowerPoint 簡報</vt:lpstr>
      <vt:lpstr>PowerPoint 簡報</vt:lpstr>
      <vt:lpstr>PowerPoint 簡報</vt:lpstr>
      <vt:lpstr>PowerPoint 簡報</vt:lpstr>
      <vt:lpstr>編排素材順序</vt:lpstr>
      <vt:lpstr>PowerPoint 簡報</vt:lpstr>
      <vt:lpstr>加入轉場特效(1)</vt:lpstr>
      <vt:lpstr>PowerPoint 簡報</vt:lpstr>
      <vt:lpstr>PowerPoint 簡報</vt:lpstr>
      <vt:lpstr>加入標題</vt:lpstr>
      <vt:lpstr>加入轉場特效(2)</vt:lpstr>
      <vt:lpstr>加入轉場特效(3)</vt:lpstr>
      <vt:lpstr>加入背景音樂</vt:lpstr>
      <vt:lpstr>PowerPoint 簡報</vt:lpstr>
      <vt:lpstr>PowerPoint 簡報</vt:lpstr>
      <vt:lpstr>錄製語音</vt:lpstr>
      <vt:lpstr>PowerPoint 簡報</vt:lpstr>
      <vt:lpstr>音效的混音處理</vt:lpstr>
      <vt:lpstr>PowerPoint 簡報</vt:lpstr>
      <vt:lpstr>8-4 輸出視訊</vt:lpstr>
      <vt:lpstr>PowerPoint 簡報</vt:lpstr>
      <vt:lpstr>PowerPoint 簡報</vt:lpstr>
      <vt:lpstr>建立視訊檔</vt:lpstr>
      <vt:lpstr>PowerPoint 簡報</vt:lpstr>
      <vt:lpstr>本章結束</vt:lpstr>
    </vt:vector>
  </TitlesOfParts>
  <Company>Drmaster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AXEL</dc:creator>
  <cp:lastModifiedBy>ivenss</cp:lastModifiedBy>
  <cp:revision>279</cp:revision>
  <dcterms:created xsi:type="dcterms:W3CDTF">2009-02-01T09:37:13Z</dcterms:created>
  <dcterms:modified xsi:type="dcterms:W3CDTF">2013-09-16T08:32:42Z</dcterms:modified>
</cp:coreProperties>
</file>